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xport48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xportedu.r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г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791720" cy="9662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1340768"/>
            <a:ext cx="388843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Школе экспорта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АНО ДПО «Школа экспорта АО «Российский экспортный центр» – лицензированная образовательная организация, созданная на базе Российского экспортного центра для обучения представителей российских компаний в регионах Российской Федерации основам экспортной деятельности.</a:t>
            </a:r>
          </a:p>
          <a:p>
            <a:pPr algn="ctr"/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экспорта РЭЦ оказывает информационно-образовательную поддержку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ориентированным предприятиям для выхода на международный уровень торговли и повышения эффективности экспортных поставок. Школа экспорта РЭЦ предлагает два формата обучения: 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программа и экспортные семинары.</a:t>
            </a:r>
          </a:p>
          <a:p>
            <a:endParaRPr lang="ru-RU" sz="1400" dirty="0"/>
          </a:p>
        </p:txBody>
      </p:sp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500404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4: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Дождитесь одобрения заявки тренером или региональным оператором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836712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5: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Примите участие в экспортном семинаре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996952"/>
            <a:ext cx="4644516" cy="3096344"/>
          </a:xfrm>
          <a:prstGeom prst="rect">
            <a:avLst/>
          </a:prstGeom>
        </p:spPr>
      </p:pic>
      <p:pic>
        <p:nvPicPr>
          <p:cNvPr id="9" name="Рисунок 8" descr="DSC_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4211960" cy="28079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6: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Получите сертификат о прослушанном семинаре, рабочую тетрадь и доступ к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курсу по аналогичной тематике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_8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44824"/>
            <a:ext cx="5220072" cy="3480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8640960" cy="27232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Экспортный семинар проводится в форме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бизнес-тренингов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построен по принципу «60% теории - 40% практики»: участники получают знания и на месте отрабатывают их на практике, решая задачи и кейсы.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Тренинги проводят квалифицированные преподаватели, прошедшие обучение и аттестацию в Школе экспорта РЭЦ.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календаре обучения вы можете найти расписание ближайших семинаров в вашем городе и записаться на них.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Уточнить проведение экспортных семинаров можно у регионального оператора – Центра поддержки экспорта Липецкой области -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http://export48.ru/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1: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 -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https://exportedu.ru/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Шаг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72816"/>
            <a:ext cx="9144000" cy="44738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гистрац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436207" cy="3600400"/>
          </a:xfrm>
          <a:prstGeom prst="rect">
            <a:avLst/>
          </a:prstGeom>
        </p:spPr>
      </p:pic>
      <p:pic>
        <p:nvPicPr>
          <p:cNvPr id="3" name="Рисунок 2" descr="вам письм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1472" y="3717032"/>
            <a:ext cx="4752528" cy="29947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8104" y="908720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Убедитесь, что Вы ввели корректный адрес электронной почты, а также данные имени и фамилии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4644008" y="1484784"/>
            <a:ext cx="72008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4437112"/>
            <a:ext cx="3347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Обязательно пройдите по ссылке, отправленной на указанный Вами адрес электронной почты для подтверждения регистрации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987824" y="501317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663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2: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Выберите семинар в разделе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«календарь обучения» и отправьте заявку на него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лендарь обуч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996952"/>
            <a:ext cx="5931339" cy="37444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126876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 rot="18307190">
            <a:off x="4204112" y="2266911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нны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968552" cy="336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1772816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тем, как выбрать раздел «календарь обучения», убедитесь, что ВСЕ поля, отмеченные знаком обязательной регистрации (красная звёздочка в верхнем углу) ,  Вами заполнены и переходите в раздел</a:t>
            </a:r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лево 3"/>
          <p:cNvSpPr/>
          <p:nvPr/>
        </p:nvSpPr>
        <p:spPr>
          <a:xfrm rot="2444741">
            <a:off x="5266584" y="114103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записаться на семина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600240"/>
            <a:ext cx="4464496" cy="3257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0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Шаг 3: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Заполните необходимые поля анкеты, загрузите направление на обучение и пройдите короткий входной тест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4414667" cy="3960440"/>
          </a:xfrm>
          <a:prstGeom prst="rect">
            <a:avLst/>
          </a:prstGeom>
        </p:spPr>
      </p:pic>
      <p:pic>
        <p:nvPicPr>
          <p:cNvPr id="5" name="Рисунок 4" descr="направление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264717" cy="32794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32040" y="1052736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Важнейшим шагом при регистрации является прикрепление к заявке направления на обучение по форме, представленной в качестве образца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6200000">
            <a:off x="6004312" y="284297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рма направле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5145194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6136" y="2708920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Образец направления на обучение на бланке Вашей организации с подписью руководителя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0232" y="1916832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Затем пройдите короткий входной тест 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чать тес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6286699" cy="4032448"/>
          </a:xfrm>
          <a:prstGeom prst="rect">
            <a:avLst/>
          </a:prstGeom>
        </p:spPr>
      </p:pic>
      <p:sp>
        <p:nvSpPr>
          <p:cNvPr id="4" name="Стрелка влево 3"/>
          <p:cNvSpPr/>
          <p:nvPr/>
        </p:nvSpPr>
        <p:spPr>
          <a:xfrm>
            <a:off x="6804248" y="335699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311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2019-06-21T06:14:11Z</dcterms:created>
  <dcterms:modified xsi:type="dcterms:W3CDTF">2021-06-08T13:08:54Z</dcterms:modified>
</cp:coreProperties>
</file>