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xport48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xportedu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791720" cy="966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1340768"/>
            <a:ext cx="38884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Школе экспорта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АНО ДПО «Школа экспорта АО «Российский экспортный центр» – лицензированная образовательная организация, созданная на базе Российского экспортного центра для обучения представителей российских компаний в регионах Российской Федерации основам экспортной деятельности.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экспорта РЭЦ оказывает информационно-образовательную поддержку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экспортно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ориентированным предприятиям для выхода на международный уровень торговли и повышения эффективности экспортных поставок. Школа экспорта РЭЦ предлагает два формата обучения: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программа и экспортные семинары.</a:t>
            </a:r>
          </a:p>
          <a:p>
            <a:endParaRPr lang="ru-RU" sz="1400" dirty="0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5004048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4: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Дождитесь одобрения заявки тренером или региональным оператором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1880" y="8367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5: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Примите участие в экспортном семинаре</a:t>
            </a:r>
          </a:p>
        </p:txBody>
      </p:sp>
      <p:pic>
        <p:nvPicPr>
          <p:cNvPr id="8" name="Рисунок 7" descr="DSC_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996952"/>
            <a:ext cx="4644516" cy="3096344"/>
          </a:xfrm>
          <a:prstGeom prst="rect">
            <a:avLst/>
          </a:prstGeom>
        </p:spPr>
      </p:pic>
      <p:pic>
        <p:nvPicPr>
          <p:cNvPr id="9" name="Рисунок 8" descr="DSC_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988840"/>
            <a:ext cx="4211960" cy="28079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6: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Получите сертификат о прослушанном семинаре, рабочую тетрадь и доступ к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курсу по аналогичной тематике</a:t>
            </a:r>
          </a:p>
        </p:txBody>
      </p:sp>
      <p:pic>
        <p:nvPicPr>
          <p:cNvPr id="3" name="Рисунок 2" descr="IMG_8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5220072" cy="34800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8640960" cy="2723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Экспортный семинар проводится в форме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бизнес-тренингов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построен по принципу «60% теории - 40% практики»: участники получают знания и на месте отрабатывают их на практике, решая задачи и кейсы.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Тренинги проводят квалифицированные преподаватели, прошедшие обучение и аттестацию в Школе экспорта РЭЦ.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календаре обучения вы можете найти расписание ближайших семинаров в вашем городе и записаться на них.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Уточнить проведение экспортных семинаров можно у регионального оператора – Центра поддержки экспорта Липецкой области -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http://export48.ru/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1: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Зарегистрируйтесь на сайте -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https://exportedu.ru/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 descr="Шаг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9144000" cy="44738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истрац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436207" cy="3600400"/>
          </a:xfrm>
          <a:prstGeom prst="rect">
            <a:avLst/>
          </a:prstGeom>
        </p:spPr>
      </p:pic>
      <p:pic>
        <p:nvPicPr>
          <p:cNvPr id="3" name="Рисунок 2" descr="вам письм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1472" y="3717032"/>
            <a:ext cx="4752528" cy="2994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90872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Убедитесь, что Вы ввели корректный адрес электронной почты, а также данные имени и фамилии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4644008" y="1484784"/>
            <a:ext cx="72008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437112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 пройдите по ссылке, отправленной на указанный Вами адрес электронной почты для подтверждения регистрации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987824" y="5013176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663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2: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Выберите семинар в разделе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«календарь обучения» и отправьте заявку на него </a:t>
            </a:r>
          </a:p>
        </p:txBody>
      </p:sp>
      <p:pic>
        <p:nvPicPr>
          <p:cNvPr id="3" name="Рисунок 2" descr="календарь обуче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996952"/>
            <a:ext cx="5931339" cy="374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1268760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тем, как выбрать раздел «календарь обучения», убедитесь, что ВСЕ поля, отмеченные знаком обязательной регистрации (красная звёздочка в верхнем углу) ,  Вами заполнены и переходите в раздел</a:t>
            </a:r>
          </a:p>
        </p:txBody>
      </p:sp>
      <p:sp>
        <p:nvSpPr>
          <p:cNvPr id="6" name="Стрелка влево 5"/>
          <p:cNvSpPr/>
          <p:nvPr/>
        </p:nvSpPr>
        <p:spPr>
          <a:xfrm rot="18307190">
            <a:off x="4204112" y="2266911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нны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968552" cy="3365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1772816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тем, как выбрать раздел «календарь обучения», убедитесь, что ВСЕ поля, отмеченные знаком обязательной регистрации (красная звёздочка в верхнем углу) ,  Вами заполнены и переходите в раздел</a:t>
            </a:r>
          </a:p>
        </p:txBody>
      </p:sp>
      <p:sp>
        <p:nvSpPr>
          <p:cNvPr id="4" name="Стрелка влево 3"/>
          <p:cNvSpPr/>
          <p:nvPr/>
        </p:nvSpPr>
        <p:spPr>
          <a:xfrm rot="2444741">
            <a:off x="5266584" y="1141038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записаться на семина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600240"/>
            <a:ext cx="4464496" cy="3257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3: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Заполните необходимые поля анкеты, загрузите направление на обучение и пройдите короткий входной тест</a:t>
            </a:r>
          </a:p>
        </p:txBody>
      </p:sp>
      <p:pic>
        <p:nvPicPr>
          <p:cNvPr id="4" name="Рисунок 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414667" cy="3960440"/>
          </a:xfrm>
          <a:prstGeom prst="rect">
            <a:avLst/>
          </a:prstGeom>
        </p:spPr>
      </p:pic>
      <p:pic>
        <p:nvPicPr>
          <p:cNvPr id="5" name="Рисунок 4" descr="направлени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429000"/>
            <a:ext cx="4264717" cy="3279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1052736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Важнейшим шагом при регистрации является прикрепление к заявке направления на обучение по форме, представленной в качестве образца</a:t>
            </a:r>
          </a:p>
        </p:txBody>
      </p:sp>
      <p:sp>
        <p:nvSpPr>
          <p:cNvPr id="7" name="Стрелка влево 6"/>
          <p:cNvSpPr/>
          <p:nvPr/>
        </p:nvSpPr>
        <p:spPr>
          <a:xfrm rot="16200000">
            <a:off x="6004312" y="2842974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рма направле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5145194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270892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направления на обучение на бланке Вашей организации с подписью руководителя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0232" y="191683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Затем пройдите короткий входной тест </a:t>
            </a:r>
          </a:p>
        </p:txBody>
      </p:sp>
      <p:pic>
        <p:nvPicPr>
          <p:cNvPr id="3" name="Рисунок 2" descr="начать те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6286699" cy="4032448"/>
          </a:xfrm>
          <a:prstGeom prst="rect">
            <a:avLst/>
          </a:prstGeom>
        </p:spPr>
      </p:pic>
      <p:sp>
        <p:nvSpPr>
          <p:cNvPr id="4" name="Стрелка влево 3"/>
          <p:cNvSpPr/>
          <p:nvPr/>
        </p:nvSpPr>
        <p:spPr>
          <a:xfrm>
            <a:off x="6804248" y="3356992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377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Пресс-секретарь</cp:lastModifiedBy>
  <cp:revision>36</cp:revision>
  <dcterms:created xsi:type="dcterms:W3CDTF">2019-06-21T06:14:11Z</dcterms:created>
  <dcterms:modified xsi:type="dcterms:W3CDTF">2024-05-15T12:01:23Z</dcterms:modified>
</cp:coreProperties>
</file>