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4"/>
  </p:notesMasterIdLst>
  <p:sldIdLst>
    <p:sldId id="258" r:id="rId2"/>
    <p:sldId id="257" r:id="rId3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92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14557-E464-4F37-B108-2ACE46BC1CED}" type="datetimeFigureOut">
              <a:rPr lang="ru-RU" smtClean="0"/>
              <a:t>07.02.2022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54203-399D-4956-889D-0DFC7D5DC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225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00150" y="1143000"/>
            <a:ext cx="44577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47108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4A8FA4-6AF0-4F08-A684-1CBCECBACF34}" type="slidenum">
              <a:rPr kumimoji="0" lang="en-US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ru-RU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775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00150" y="1143000"/>
            <a:ext cx="44577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47108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4A8FA4-6AF0-4F08-A684-1CBCECBACF34}" type="slidenum">
              <a:rPr kumimoji="0" lang="en-US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ru-RU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192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193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63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769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2074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906000" cy="6858000"/>
          </a:xfrm>
        </p:spPr>
        <p:txBody>
          <a:bodyPr rtlCol="0">
            <a:normAutofit/>
          </a:bodyPr>
          <a:lstStyle>
            <a:lvl1pPr>
              <a:defRPr/>
            </a:lvl1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50366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004059" y="1837360"/>
            <a:ext cx="5592063" cy="2323974"/>
          </a:xfrm>
          <a:custGeom>
            <a:avLst/>
            <a:gdLst>
              <a:gd name="connsiteX0" fmla="*/ 0 w 6882539"/>
              <a:gd name="connsiteY0" fmla="*/ 0 h 2323974"/>
              <a:gd name="connsiteX1" fmla="*/ 6882539 w 6882539"/>
              <a:gd name="connsiteY1" fmla="*/ 0 h 2323974"/>
              <a:gd name="connsiteX2" fmla="*/ 6882539 w 6882539"/>
              <a:gd name="connsiteY2" fmla="*/ 2323974 h 2323974"/>
              <a:gd name="connsiteX3" fmla="*/ 0 w 6882539"/>
              <a:gd name="connsiteY3" fmla="*/ 2323974 h 2323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82539" h="2323974">
                <a:moveTo>
                  <a:pt x="0" y="0"/>
                </a:moveTo>
                <a:lnTo>
                  <a:pt x="6882539" y="0"/>
                </a:lnTo>
                <a:lnTo>
                  <a:pt x="6882539" y="2323974"/>
                </a:lnTo>
                <a:lnTo>
                  <a:pt x="0" y="23239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74403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-7146" y="-4973"/>
            <a:ext cx="9913145" cy="4861390"/>
          </a:xfrm>
          <a:custGeom>
            <a:avLst/>
            <a:gdLst>
              <a:gd name="connsiteX0" fmla="*/ 0 w 12200794"/>
              <a:gd name="connsiteY0" fmla="*/ 0 h 4861390"/>
              <a:gd name="connsiteX1" fmla="*/ 12200794 w 12200794"/>
              <a:gd name="connsiteY1" fmla="*/ 0 h 4861390"/>
              <a:gd name="connsiteX2" fmla="*/ 12200794 w 12200794"/>
              <a:gd name="connsiteY2" fmla="*/ 3450615 h 4861390"/>
              <a:gd name="connsiteX3" fmla="*/ 6100397 w 12200794"/>
              <a:gd name="connsiteY3" fmla="*/ 4861390 h 4861390"/>
              <a:gd name="connsiteX4" fmla="*/ 0 w 12200794"/>
              <a:gd name="connsiteY4" fmla="*/ 3450615 h 4861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0794" h="4861390">
                <a:moveTo>
                  <a:pt x="0" y="0"/>
                </a:moveTo>
                <a:lnTo>
                  <a:pt x="12200794" y="0"/>
                </a:lnTo>
                <a:lnTo>
                  <a:pt x="12200794" y="3450615"/>
                </a:lnTo>
                <a:lnTo>
                  <a:pt x="6100397" y="4861390"/>
                </a:lnTo>
                <a:lnTo>
                  <a:pt x="0" y="345061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18962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440829" y="3548269"/>
            <a:ext cx="5875960" cy="2521226"/>
          </a:xfrm>
          <a:custGeom>
            <a:avLst/>
            <a:gdLst>
              <a:gd name="connsiteX0" fmla="*/ 0 w 7231951"/>
              <a:gd name="connsiteY0" fmla="*/ 0 h 2521226"/>
              <a:gd name="connsiteX1" fmla="*/ 7231951 w 7231951"/>
              <a:gd name="connsiteY1" fmla="*/ 0 h 2521226"/>
              <a:gd name="connsiteX2" fmla="*/ 7231951 w 7231951"/>
              <a:gd name="connsiteY2" fmla="*/ 2521226 h 2521226"/>
              <a:gd name="connsiteX3" fmla="*/ 0 w 7231951"/>
              <a:gd name="connsiteY3" fmla="*/ 2521226 h 2521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31951" h="2521226">
                <a:moveTo>
                  <a:pt x="0" y="0"/>
                </a:moveTo>
                <a:lnTo>
                  <a:pt x="7231951" y="0"/>
                </a:lnTo>
                <a:lnTo>
                  <a:pt x="7231951" y="2521226"/>
                </a:lnTo>
                <a:lnTo>
                  <a:pt x="0" y="2521226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613210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949429" y="-741419"/>
            <a:ext cx="5819001" cy="7370830"/>
          </a:xfrm>
          <a:custGeom>
            <a:avLst/>
            <a:gdLst>
              <a:gd name="connsiteX0" fmla="*/ 2787816 w 7161847"/>
              <a:gd name="connsiteY0" fmla="*/ 7152549 h 7370830"/>
              <a:gd name="connsiteX1" fmla="*/ 2787817 w 7161847"/>
              <a:gd name="connsiteY1" fmla="*/ 7152549 h 7370830"/>
              <a:gd name="connsiteX2" fmla="*/ 2787816 w 7161847"/>
              <a:gd name="connsiteY2" fmla="*/ 7152550 h 7370830"/>
              <a:gd name="connsiteX3" fmla="*/ 1391706 w 7161847"/>
              <a:gd name="connsiteY3" fmla="*/ 6138863 h 7370830"/>
              <a:gd name="connsiteX4" fmla="*/ 1391707 w 7161847"/>
              <a:gd name="connsiteY4" fmla="*/ 6138863 h 7370830"/>
              <a:gd name="connsiteX5" fmla="*/ 1391707 w 7161847"/>
              <a:gd name="connsiteY5" fmla="*/ 6138864 h 7370830"/>
              <a:gd name="connsiteX6" fmla="*/ 6563752 w 7161847"/>
              <a:gd name="connsiteY6" fmla="*/ 5372121 h 7370830"/>
              <a:gd name="connsiteX7" fmla="*/ 6835791 w 7161847"/>
              <a:gd name="connsiteY7" fmla="*/ 5484803 h 7370830"/>
              <a:gd name="connsiteX8" fmla="*/ 6835790 w 7161847"/>
              <a:gd name="connsiteY8" fmla="*/ 5484804 h 7370830"/>
              <a:gd name="connsiteX9" fmla="*/ 6835790 w 7161847"/>
              <a:gd name="connsiteY9" fmla="*/ 6028882 h 7370830"/>
              <a:gd name="connsiteX10" fmla="*/ 6013108 w 7161847"/>
              <a:gd name="connsiteY10" fmla="*/ 6851562 h 7370830"/>
              <a:gd name="connsiteX11" fmla="*/ 5469030 w 7161847"/>
              <a:gd name="connsiteY11" fmla="*/ 6851562 h 7370830"/>
              <a:gd name="connsiteX12" fmla="*/ 5469030 w 7161847"/>
              <a:gd name="connsiteY12" fmla="*/ 6851564 h 7370830"/>
              <a:gd name="connsiteX13" fmla="*/ 5469031 w 7161847"/>
              <a:gd name="connsiteY13" fmla="*/ 6307485 h 7370830"/>
              <a:gd name="connsiteX14" fmla="*/ 6291713 w 7161847"/>
              <a:gd name="connsiteY14" fmla="*/ 5484803 h 7370830"/>
              <a:gd name="connsiteX15" fmla="*/ 6563752 w 7161847"/>
              <a:gd name="connsiteY15" fmla="*/ 5372121 h 7370830"/>
              <a:gd name="connsiteX16" fmla="*/ 6620795 w 7161847"/>
              <a:gd name="connsiteY16" fmla="*/ 4143997 h 7370830"/>
              <a:gd name="connsiteX17" fmla="*/ 6892834 w 7161847"/>
              <a:gd name="connsiteY17" fmla="*/ 4256679 h 7370830"/>
              <a:gd name="connsiteX18" fmla="*/ 6892832 w 7161847"/>
              <a:gd name="connsiteY18" fmla="*/ 4256681 h 7370830"/>
              <a:gd name="connsiteX19" fmla="*/ 6892832 w 7161847"/>
              <a:gd name="connsiteY19" fmla="*/ 4800759 h 7370830"/>
              <a:gd name="connsiteX20" fmla="*/ 4814590 w 7161847"/>
              <a:gd name="connsiteY20" fmla="*/ 6879000 h 7370830"/>
              <a:gd name="connsiteX21" fmla="*/ 4270513 w 7161847"/>
              <a:gd name="connsiteY21" fmla="*/ 6879000 h 7370830"/>
              <a:gd name="connsiteX22" fmla="*/ 4270514 w 7161847"/>
              <a:gd name="connsiteY22" fmla="*/ 6879001 h 7370830"/>
              <a:gd name="connsiteX23" fmla="*/ 4270514 w 7161847"/>
              <a:gd name="connsiteY23" fmla="*/ 6334923 h 7370830"/>
              <a:gd name="connsiteX24" fmla="*/ 6348755 w 7161847"/>
              <a:gd name="connsiteY24" fmla="*/ 4256680 h 7370830"/>
              <a:gd name="connsiteX25" fmla="*/ 6620795 w 7161847"/>
              <a:gd name="connsiteY25" fmla="*/ 4143997 h 7370830"/>
              <a:gd name="connsiteX26" fmla="*/ 2866468 w 7161847"/>
              <a:gd name="connsiteY26" fmla="*/ 3040604 h 7370830"/>
              <a:gd name="connsiteX27" fmla="*/ 3138506 w 7161847"/>
              <a:gd name="connsiteY27" fmla="*/ 3153287 h 7370830"/>
              <a:gd name="connsiteX28" fmla="*/ 3138505 w 7161847"/>
              <a:gd name="connsiteY28" fmla="*/ 3153287 h 7370830"/>
              <a:gd name="connsiteX29" fmla="*/ 3138506 w 7161847"/>
              <a:gd name="connsiteY29" fmla="*/ 3697364 h 7370830"/>
              <a:gd name="connsiteX30" fmla="*/ 656759 w 7161847"/>
              <a:gd name="connsiteY30" fmla="*/ 6179110 h 7370830"/>
              <a:gd name="connsiteX31" fmla="*/ 173034 w 7161847"/>
              <a:gd name="connsiteY31" fmla="*/ 6228409 h 7370830"/>
              <a:gd name="connsiteX32" fmla="*/ 112681 w 7161847"/>
              <a:gd name="connsiteY32" fmla="*/ 6179110 h 7370830"/>
              <a:gd name="connsiteX33" fmla="*/ 63383 w 7161847"/>
              <a:gd name="connsiteY33" fmla="*/ 6118759 h 7370830"/>
              <a:gd name="connsiteX34" fmla="*/ 112682 w 7161847"/>
              <a:gd name="connsiteY34" fmla="*/ 5635033 h 7370830"/>
              <a:gd name="connsiteX35" fmla="*/ 2594428 w 7161847"/>
              <a:gd name="connsiteY35" fmla="*/ 3153287 h 7370830"/>
              <a:gd name="connsiteX36" fmla="*/ 2866468 w 7161847"/>
              <a:gd name="connsiteY36" fmla="*/ 3040604 h 7370830"/>
              <a:gd name="connsiteX37" fmla="*/ 5359755 w 7161847"/>
              <a:gd name="connsiteY37" fmla="*/ 2993060 h 7370830"/>
              <a:gd name="connsiteX38" fmla="*/ 5631795 w 7161847"/>
              <a:gd name="connsiteY38" fmla="*/ 3105742 h 7370830"/>
              <a:gd name="connsiteX39" fmla="*/ 5631794 w 7161847"/>
              <a:gd name="connsiteY39" fmla="*/ 3105743 h 7370830"/>
              <a:gd name="connsiteX40" fmla="*/ 5631794 w 7161847"/>
              <a:gd name="connsiteY40" fmla="*/ 3649821 h 7370830"/>
              <a:gd name="connsiteX41" fmla="*/ 2023465 w 7161847"/>
              <a:gd name="connsiteY41" fmla="*/ 7258148 h 7370830"/>
              <a:gd name="connsiteX42" fmla="*/ 1539739 w 7161847"/>
              <a:gd name="connsiteY42" fmla="*/ 7307446 h 7370830"/>
              <a:gd name="connsiteX43" fmla="*/ 1479387 w 7161847"/>
              <a:gd name="connsiteY43" fmla="*/ 7258149 h 7370830"/>
              <a:gd name="connsiteX44" fmla="*/ 1479387 w 7161847"/>
              <a:gd name="connsiteY44" fmla="*/ 7258149 h 7370830"/>
              <a:gd name="connsiteX45" fmla="*/ 1430089 w 7161847"/>
              <a:gd name="connsiteY45" fmla="*/ 7197796 h 7370830"/>
              <a:gd name="connsiteX46" fmla="*/ 1479388 w 7161847"/>
              <a:gd name="connsiteY46" fmla="*/ 6714071 h 7370830"/>
              <a:gd name="connsiteX47" fmla="*/ 5087717 w 7161847"/>
              <a:gd name="connsiteY47" fmla="*/ 3105742 h 7370830"/>
              <a:gd name="connsiteX48" fmla="*/ 5359755 w 7161847"/>
              <a:gd name="connsiteY48" fmla="*/ 2993060 h 7370830"/>
              <a:gd name="connsiteX49" fmla="*/ 6668184 w 7161847"/>
              <a:gd name="connsiteY49" fmla="*/ 2887461 h 7370830"/>
              <a:gd name="connsiteX50" fmla="*/ 6940223 w 7161847"/>
              <a:gd name="connsiteY50" fmla="*/ 3000143 h 7370830"/>
              <a:gd name="connsiteX51" fmla="*/ 6940223 w 7161847"/>
              <a:gd name="connsiteY51" fmla="*/ 3000144 h 7370830"/>
              <a:gd name="connsiteX52" fmla="*/ 6940223 w 7161847"/>
              <a:gd name="connsiteY52" fmla="*/ 3544221 h 7370830"/>
              <a:gd name="connsiteX53" fmla="*/ 3331893 w 7161847"/>
              <a:gd name="connsiteY53" fmla="*/ 7152549 h 7370830"/>
              <a:gd name="connsiteX54" fmla="*/ 2848167 w 7161847"/>
              <a:gd name="connsiteY54" fmla="*/ 7201847 h 7370830"/>
              <a:gd name="connsiteX55" fmla="*/ 2787817 w 7161847"/>
              <a:gd name="connsiteY55" fmla="*/ 7152549 h 7370830"/>
              <a:gd name="connsiteX56" fmla="*/ 2738519 w 7161847"/>
              <a:gd name="connsiteY56" fmla="*/ 7092198 h 7370830"/>
              <a:gd name="connsiteX57" fmla="*/ 2787816 w 7161847"/>
              <a:gd name="connsiteY57" fmla="*/ 6608472 h 7370830"/>
              <a:gd name="connsiteX58" fmla="*/ 6396146 w 7161847"/>
              <a:gd name="connsiteY58" fmla="*/ 3000143 h 7370830"/>
              <a:gd name="connsiteX59" fmla="*/ 6668184 w 7161847"/>
              <a:gd name="connsiteY59" fmla="*/ 2887461 h 7370830"/>
              <a:gd name="connsiteX60" fmla="*/ 5272076 w 7161847"/>
              <a:gd name="connsiteY60" fmla="*/ 1873775 h 7370830"/>
              <a:gd name="connsiteX61" fmla="*/ 5544115 w 7161847"/>
              <a:gd name="connsiteY61" fmla="*/ 1986458 h 7370830"/>
              <a:gd name="connsiteX62" fmla="*/ 5544114 w 7161847"/>
              <a:gd name="connsiteY62" fmla="*/ 1986458 h 7370830"/>
              <a:gd name="connsiteX63" fmla="*/ 5544114 w 7161847"/>
              <a:gd name="connsiteY63" fmla="*/ 2530536 h 7370830"/>
              <a:gd name="connsiteX64" fmla="*/ 1935786 w 7161847"/>
              <a:gd name="connsiteY64" fmla="*/ 6138863 h 7370830"/>
              <a:gd name="connsiteX65" fmla="*/ 1452059 w 7161847"/>
              <a:gd name="connsiteY65" fmla="*/ 6188161 h 7370830"/>
              <a:gd name="connsiteX66" fmla="*/ 1391707 w 7161847"/>
              <a:gd name="connsiteY66" fmla="*/ 6138863 h 7370830"/>
              <a:gd name="connsiteX67" fmla="*/ 1342409 w 7161847"/>
              <a:gd name="connsiteY67" fmla="*/ 6078511 h 7370830"/>
              <a:gd name="connsiteX68" fmla="*/ 1391708 w 7161847"/>
              <a:gd name="connsiteY68" fmla="*/ 5594786 h 7370830"/>
              <a:gd name="connsiteX69" fmla="*/ 5000037 w 7161847"/>
              <a:gd name="connsiteY69" fmla="*/ 1986457 h 7370830"/>
              <a:gd name="connsiteX70" fmla="*/ 5272076 w 7161847"/>
              <a:gd name="connsiteY70" fmla="*/ 1873775 h 7370830"/>
              <a:gd name="connsiteX71" fmla="*/ 6777126 w 7161847"/>
              <a:gd name="connsiteY71" fmla="*/ 1542420 h 7370830"/>
              <a:gd name="connsiteX72" fmla="*/ 7049166 w 7161847"/>
              <a:gd name="connsiteY72" fmla="*/ 1655103 h 7370830"/>
              <a:gd name="connsiteX73" fmla="*/ 7049164 w 7161847"/>
              <a:gd name="connsiteY73" fmla="*/ 1655103 h 7370830"/>
              <a:gd name="connsiteX74" fmla="*/ 7049164 w 7161847"/>
              <a:gd name="connsiteY74" fmla="*/ 2199181 h 7370830"/>
              <a:gd name="connsiteX75" fmla="*/ 6226482 w 7161847"/>
              <a:gd name="connsiteY75" fmla="*/ 3021861 h 7370830"/>
              <a:gd name="connsiteX76" fmla="*/ 5682406 w 7161847"/>
              <a:gd name="connsiteY76" fmla="*/ 3021861 h 7370830"/>
              <a:gd name="connsiteX77" fmla="*/ 5682405 w 7161847"/>
              <a:gd name="connsiteY77" fmla="*/ 3021862 h 7370830"/>
              <a:gd name="connsiteX78" fmla="*/ 5682405 w 7161847"/>
              <a:gd name="connsiteY78" fmla="*/ 2477784 h 7370830"/>
              <a:gd name="connsiteX79" fmla="*/ 6505087 w 7161847"/>
              <a:gd name="connsiteY79" fmla="*/ 1655102 h 7370830"/>
              <a:gd name="connsiteX80" fmla="*/ 6777126 w 7161847"/>
              <a:gd name="connsiteY80" fmla="*/ 1542420 h 7370830"/>
              <a:gd name="connsiteX81" fmla="*/ 6635544 w 7161847"/>
              <a:gd name="connsiteY81" fmla="*/ 453955 h 7370830"/>
              <a:gd name="connsiteX82" fmla="*/ 6907582 w 7161847"/>
              <a:gd name="connsiteY82" fmla="*/ 566637 h 7370830"/>
              <a:gd name="connsiteX83" fmla="*/ 6907582 w 7161847"/>
              <a:gd name="connsiteY83" fmla="*/ 566638 h 7370830"/>
              <a:gd name="connsiteX84" fmla="*/ 6907582 w 7161847"/>
              <a:gd name="connsiteY84" fmla="*/ 1110716 h 7370830"/>
              <a:gd name="connsiteX85" fmla="*/ 6084900 w 7161847"/>
              <a:gd name="connsiteY85" fmla="*/ 1933396 h 7370830"/>
              <a:gd name="connsiteX86" fmla="*/ 5540823 w 7161847"/>
              <a:gd name="connsiteY86" fmla="*/ 1933395 h 7370830"/>
              <a:gd name="connsiteX87" fmla="*/ 5540823 w 7161847"/>
              <a:gd name="connsiteY87" fmla="*/ 1933397 h 7370830"/>
              <a:gd name="connsiteX88" fmla="*/ 5540823 w 7161847"/>
              <a:gd name="connsiteY88" fmla="*/ 1389319 h 7370830"/>
              <a:gd name="connsiteX89" fmla="*/ 6363505 w 7161847"/>
              <a:gd name="connsiteY89" fmla="*/ 566637 h 7370830"/>
              <a:gd name="connsiteX90" fmla="*/ 6635544 w 7161847"/>
              <a:gd name="connsiteY90" fmla="*/ 453955 h 7370830"/>
              <a:gd name="connsiteX91" fmla="*/ 4320554 w 7161847"/>
              <a:gd name="connsiteY91" fmla="*/ 370272 h 7370830"/>
              <a:gd name="connsiteX92" fmla="*/ 4592593 w 7161847"/>
              <a:gd name="connsiteY92" fmla="*/ 482954 h 7370830"/>
              <a:gd name="connsiteX93" fmla="*/ 4592592 w 7161847"/>
              <a:gd name="connsiteY93" fmla="*/ 482955 h 7370830"/>
              <a:gd name="connsiteX94" fmla="*/ 4592592 w 7161847"/>
              <a:gd name="connsiteY94" fmla="*/ 1027032 h 7370830"/>
              <a:gd name="connsiteX95" fmla="*/ 984263 w 7161847"/>
              <a:gd name="connsiteY95" fmla="*/ 4635359 h 7370830"/>
              <a:gd name="connsiteX96" fmla="*/ 440184 w 7161847"/>
              <a:gd name="connsiteY96" fmla="*/ 4635359 h 7370830"/>
              <a:gd name="connsiteX97" fmla="*/ 440186 w 7161847"/>
              <a:gd name="connsiteY97" fmla="*/ 4635359 h 7370830"/>
              <a:gd name="connsiteX98" fmla="*/ 440186 w 7161847"/>
              <a:gd name="connsiteY98" fmla="*/ 4091282 h 7370830"/>
              <a:gd name="connsiteX99" fmla="*/ 4048515 w 7161847"/>
              <a:gd name="connsiteY99" fmla="*/ 482954 h 7370830"/>
              <a:gd name="connsiteX100" fmla="*/ 4320554 w 7161847"/>
              <a:gd name="connsiteY100" fmla="*/ 370272 h 7370830"/>
              <a:gd name="connsiteX101" fmla="*/ 5907766 w 7161847"/>
              <a:gd name="connsiteY101" fmla="*/ 0 h 7370830"/>
              <a:gd name="connsiteX102" fmla="*/ 6179803 w 7161847"/>
              <a:gd name="connsiteY102" fmla="*/ 112683 h 7370830"/>
              <a:gd name="connsiteX103" fmla="*/ 6179804 w 7161847"/>
              <a:gd name="connsiteY103" fmla="*/ 112683 h 7370830"/>
              <a:gd name="connsiteX104" fmla="*/ 6179804 w 7161847"/>
              <a:gd name="connsiteY104" fmla="*/ 656761 h 7370830"/>
              <a:gd name="connsiteX105" fmla="*/ 3698057 w 7161847"/>
              <a:gd name="connsiteY105" fmla="*/ 3138507 h 7370830"/>
              <a:gd name="connsiteX106" fmla="*/ 3153979 w 7161847"/>
              <a:gd name="connsiteY106" fmla="*/ 3138507 h 7370830"/>
              <a:gd name="connsiteX107" fmla="*/ 3153980 w 7161847"/>
              <a:gd name="connsiteY107" fmla="*/ 3138507 h 7370830"/>
              <a:gd name="connsiteX108" fmla="*/ 3153980 w 7161847"/>
              <a:gd name="connsiteY108" fmla="*/ 2594430 h 7370830"/>
              <a:gd name="connsiteX109" fmla="*/ 5635727 w 7161847"/>
              <a:gd name="connsiteY109" fmla="*/ 112683 h 7370830"/>
              <a:gd name="connsiteX110" fmla="*/ 5907766 w 7161847"/>
              <a:gd name="connsiteY110" fmla="*/ 0 h 7370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7161847" h="7370830">
                <a:moveTo>
                  <a:pt x="2787816" y="7152549"/>
                </a:moveTo>
                <a:lnTo>
                  <a:pt x="2787817" y="7152549"/>
                </a:lnTo>
                <a:lnTo>
                  <a:pt x="2787816" y="7152550"/>
                </a:lnTo>
                <a:close/>
                <a:moveTo>
                  <a:pt x="1391706" y="6138863"/>
                </a:moveTo>
                <a:lnTo>
                  <a:pt x="1391707" y="6138863"/>
                </a:lnTo>
                <a:lnTo>
                  <a:pt x="1391707" y="6138864"/>
                </a:lnTo>
                <a:close/>
                <a:moveTo>
                  <a:pt x="6563752" y="5372121"/>
                </a:moveTo>
                <a:cubicBezTo>
                  <a:pt x="6662211" y="5372121"/>
                  <a:pt x="6760669" y="5409682"/>
                  <a:pt x="6835791" y="5484803"/>
                </a:cubicBezTo>
                <a:lnTo>
                  <a:pt x="6835790" y="5484804"/>
                </a:lnTo>
                <a:cubicBezTo>
                  <a:pt x="6986034" y="5635048"/>
                  <a:pt x="6986034" y="5878639"/>
                  <a:pt x="6835790" y="6028882"/>
                </a:cubicBezTo>
                <a:lnTo>
                  <a:pt x="6013108" y="6851562"/>
                </a:lnTo>
                <a:cubicBezTo>
                  <a:pt x="5862865" y="7001806"/>
                  <a:pt x="5619274" y="7001806"/>
                  <a:pt x="5469030" y="6851562"/>
                </a:cubicBezTo>
                <a:lnTo>
                  <a:pt x="5469030" y="6851564"/>
                </a:lnTo>
                <a:cubicBezTo>
                  <a:pt x="5318788" y="6701320"/>
                  <a:pt x="5318788" y="6457729"/>
                  <a:pt x="5469031" y="6307485"/>
                </a:cubicBezTo>
                <a:lnTo>
                  <a:pt x="6291713" y="5484803"/>
                </a:lnTo>
                <a:cubicBezTo>
                  <a:pt x="6366835" y="5409682"/>
                  <a:pt x="6465294" y="5372121"/>
                  <a:pt x="6563752" y="5372121"/>
                </a:cubicBezTo>
                <a:close/>
                <a:moveTo>
                  <a:pt x="6620795" y="4143997"/>
                </a:moveTo>
                <a:cubicBezTo>
                  <a:pt x="6719254" y="4143997"/>
                  <a:pt x="6817711" y="4181559"/>
                  <a:pt x="6892834" y="4256679"/>
                </a:cubicBezTo>
                <a:lnTo>
                  <a:pt x="6892832" y="4256681"/>
                </a:lnTo>
                <a:cubicBezTo>
                  <a:pt x="7043075" y="4406924"/>
                  <a:pt x="7043075" y="4650516"/>
                  <a:pt x="6892832" y="4800759"/>
                </a:cubicBezTo>
                <a:lnTo>
                  <a:pt x="4814590" y="6879000"/>
                </a:lnTo>
                <a:cubicBezTo>
                  <a:pt x="4664347" y="7029243"/>
                  <a:pt x="4420756" y="7029243"/>
                  <a:pt x="4270513" y="6879000"/>
                </a:cubicBezTo>
                <a:lnTo>
                  <a:pt x="4270514" y="6879001"/>
                </a:lnTo>
                <a:cubicBezTo>
                  <a:pt x="4120269" y="6728758"/>
                  <a:pt x="4120270" y="6485166"/>
                  <a:pt x="4270514" y="6334923"/>
                </a:cubicBezTo>
                <a:lnTo>
                  <a:pt x="6348755" y="4256680"/>
                </a:lnTo>
                <a:cubicBezTo>
                  <a:pt x="6423877" y="4181559"/>
                  <a:pt x="6522336" y="4143997"/>
                  <a:pt x="6620795" y="4143997"/>
                </a:cubicBezTo>
                <a:close/>
                <a:moveTo>
                  <a:pt x="2866468" y="3040604"/>
                </a:moveTo>
                <a:cubicBezTo>
                  <a:pt x="2964925" y="3040604"/>
                  <a:pt x="3063384" y="3078165"/>
                  <a:pt x="3138506" y="3153287"/>
                </a:cubicBezTo>
                <a:lnTo>
                  <a:pt x="3138505" y="3153287"/>
                </a:lnTo>
                <a:cubicBezTo>
                  <a:pt x="3288749" y="3303531"/>
                  <a:pt x="3288749" y="3547122"/>
                  <a:pt x="3138506" y="3697364"/>
                </a:cubicBezTo>
                <a:lnTo>
                  <a:pt x="656759" y="6179110"/>
                </a:lnTo>
                <a:cubicBezTo>
                  <a:pt x="525295" y="6310573"/>
                  <a:pt x="322364" y="6327006"/>
                  <a:pt x="173034" y="6228409"/>
                </a:cubicBezTo>
                <a:lnTo>
                  <a:pt x="112681" y="6179110"/>
                </a:lnTo>
                <a:lnTo>
                  <a:pt x="63383" y="6118759"/>
                </a:lnTo>
                <a:cubicBezTo>
                  <a:pt x="-35214" y="5969429"/>
                  <a:pt x="-18781" y="5766496"/>
                  <a:pt x="112682" y="5635033"/>
                </a:cubicBezTo>
                <a:lnTo>
                  <a:pt x="2594428" y="3153287"/>
                </a:lnTo>
                <a:cubicBezTo>
                  <a:pt x="2669551" y="3078166"/>
                  <a:pt x="2768009" y="3040604"/>
                  <a:pt x="2866468" y="3040604"/>
                </a:cubicBezTo>
                <a:close/>
                <a:moveTo>
                  <a:pt x="5359755" y="2993060"/>
                </a:moveTo>
                <a:cubicBezTo>
                  <a:pt x="5458214" y="2993061"/>
                  <a:pt x="5556673" y="3030621"/>
                  <a:pt x="5631795" y="3105742"/>
                </a:cubicBezTo>
                <a:lnTo>
                  <a:pt x="5631794" y="3105743"/>
                </a:lnTo>
                <a:cubicBezTo>
                  <a:pt x="5782037" y="3255986"/>
                  <a:pt x="5782037" y="3499578"/>
                  <a:pt x="5631794" y="3649821"/>
                </a:cubicBezTo>
                <a:lnTo>
                  <a:pt x="2023465" y="7258148"/>
                </a:lnTo>
                <a:cubicBezTo>
                  <a:pt x="1892002" y="7389611"/>
                  <a:pt x="1689070" y="7406044"/>
                  <a:pt x="1539739" y="7307446"/>
                </a:cubicBezTo>
                <a:lnTo>
                  <a:pt x="1479387" y="7258149"/>
                </a:lnTo>
                <a:lnTo>
                  <a:pt x="1479387" y="7258149"/>
                </a:lnTo>
                <a:lnTo>
                  <a:pt x="1430089" y="7197796"/>
                </a:lnTo>
                <a:cubicBezTo>
                  <a:pt x="1331492" y="7048467"/>
                  <a:pt x="1347925" y="6845534"/>
                  <a:pt x="1479388" y="6714071"/>
                </a:cubicBezTo>
                <a:lnTo>
                  <a:pt x="5087717" y="3105742"/>
                </a:lnTo>
                <a:cubicBezTo>
                  <a:pt x="5162838" y="3030621"/>
                  <a:pt x="5261296" y="2993060"/>
                  <a:pt x="5359755" y="2993060"/>
                </a:cubicBezTo>
                <a:close/>
                <a:moveTo>
                  <a:pt x="6668184" y="2887461"/>
                </a:moveTo>
                <a:cubicBezTo>
                  <a:pt x="6766643" y="2887461"/>
                  <a:pt x="6865102" y="2925021"/>
                  <a:pt x="6940223" y="3000143"/>
                </a:cubicBezTo>
                <a:lnTo>
                  <a:pt x="6940223" y="3000144"/>
                </a:lnTo>
                <a:cubicBezTo>
                  <a:pt x="7090466" y="3150387"/>
                  <a:pt x="7090466" y="3393978"/>
                  <a:pt x="6940223" y="3544221"/>
                </a:cubicBezTo>
                <a:lnTo>
                  <a:pt x="3331893" y="7152549"/>
                </a:lnTo>
                <a:cubicBezTo>
                  <a:pt x="3200432" y="7284013"/>
                  <a:pt x="2997498" y="7300445"/>
                  <a:pt x="2848167" y="7201847"/>
                </a:cubicBezTo>
                <a:lnTo>
                  <a:pt x="2787817" y="7152549"/>
                </a:lnTo>
                <a:lnTo>
                  <a:pt x="2738519" y="7092198"/>
                </a:lnTo>
                <a:cubicBezTo>
                  <a:pt x="2639922" y="6942867"/>
                  <a:pt x="2656354" y="6739935"/>
                  <a:pt x="2787816" y="6608472"/>
                </a:cubicBezTo>
                <a:lnTo>
                  <a:pt x="6396146" y="3000143"/>
                </a:lnTo>
                <a:cubicBezTo>
                  <a:pt x="6471268" y="2925022"/>
                  <a:pt x="6569726" y="2887461"/>
                  <a:pt x="6668184" y="2887461"/>
                </a:cubicBezTo>
                <a:close/>
                <a:moveTo>
                  <a:pt x="5272076" y="1873775"/>
                </a:moveTo>
                <a:cubicBezTo>
                  <a:pt x="5370534" y="1873776"/>
                  <a:pt x="5468993" y="1911336"/>
                  <a:pt x="5544115" y="1986458"/>
                </a:cubicBezTo>
                <a:lnTo>
                  <a:pt x="5544114" y="1986458"/>
                </a:lnTo>
                <a:cubicBezTo>
                  <a:pt x="5694357" y="2136701"/>
                  <a:pt x="5694357" y="2380293"/>
                  <a:pt x="5544114" y="2530536"/>
                </a:cubicBezTo>
                <a:lnTo>
                  <a:pt x="1935786" y="6138863"/>
                </a:lnTo>
                <a:cubicBezTo>
                  <a:pt x="1804322" y="6270326"/>
                  <a:pt x="1601389" y="6286759"/>
                  <a:pt x="1452059" y="6188161"/>
                </a:cubicBezTo>
                <a:lnTo>
                  <a:pt x="1391707" y="6138863"/>
                </a:lnTo>
                <a:lnTo>
                  <a:pt x="1342409" y="6078511"/>
                </a:lnTo>
                <a:cubicBezTo>
                  <a:pt x="1243812" y="5929182"/>
                  <a:pt x="1260245" y="5726249"/>
                  <a:pt x="1391708" y="5594786"/>
                </a:cubicBezTo>
                <a:lnTo>
                  <a:pt x="5000037" y="1986457"/>
                </a:lnTo>
                <a:cubicBezTo>
                  <a:pt x="5075158" y="1911336"/>
                  <a:pt x="5173617" y="1873775"/>
                  <a:pt x="5272076" y="1873775"/>
                </a:cubicBezTo>
                <a:close/>
                <a:moveTo>
                  <a:pt x="6777126" y="1542420"/>
                </a:moveTo>
                <a:cubicBezTo>
                  <a:pt x="6875585" y="1542420"/>
                  <a:pt x="6974043" y="1579981"/>
                  <a:pt x="7049166" y="1655103"/>
                </a:cubicBezTo>
                <a:lnTo>
                  <a:pt x="7049164" y="1655103"/>
                </a:lnTo>
                <a:cubicBezTo>
                  <a:pt x="7199409" y="1805346"/>
                  <a:pt x="7199409" y="2048937"/>
                  <a:pt x="7049164" y="2199181"/>
                </a:cubicBezTo>
                <a:lnTo>
                  <a:pt x="6226482" y="3021861"/>
                </a:lnTo>
                <a:cubicBezTo>
                  <a:pt x="6076239" y="3172104"/>
                  <a:pt x="5832649" y="3172104"/>
                  <a:pt x="5682406" y="3021861"/>
                </a:cubicBezTo>
                <a:lnTo>
                  <a:pt x="5682405" y="3021862"/>
                </a:lnTo>
                <a:cubicBezTo>
                  <a:pt x="5532162" y="2871619"/>
                  <a:pt x="5532163" y="2628028"/>
                  <a:pt x="5682405" y="2477784"/>
                </a:cubicBezTo>
                <a:lnTo>
                  <a:pt x="6505087" y="1655102"/>
                </a:lnTo>
                <a:cubicBezTo>
                  <a:pt x="6580210" y="1579981"/>
                  <a:pt x="6678669" y="1542420"/>
                  <a:pt x="6777126" y="1542420"/>
                </a:cubicBezTo>
                <a:close/>
                <a:moveTo>
                  <a:pt x="6635544" y="453955"/>
                </a:moveTo>
                <a:cubicBezTo>
                  <a:pt x="6734003" y="453955"/>
                  <a:pt x="6832461" y="491516"/>
                  <a:pt x="6907582" y="566637"/>
                </a:cubicBezTo>
                <a:lnTo>
                  <a:pt x="6907582" y="566638"/>
                </a:lnTo>
                <a:cubicBezTo>
                  <a:pt x="7057826" y="716881"/>
                  <a:pt x="7057826" y="960472"/>
                  <a:pt x="6907582" y="1110716"/>
                </a:cubicBezTo>
                <a:lnTo>
                  <a:pt x="6084900" y="1933396"/>
                </a:lnTo>
                <a:cubicBezTo>
                  <a:pt x="5934657" y="2083639"/>
                  <a:pt x="5691065" y="2083639"/>
                  <a:pt x="5540823" y="1933395"/>
                </a:cubicBezTo>
                <a:lnTo>
                  <a:pt x="5540823" y="1933397"/>
                </a:lnTo>
                <a:cubicBezTo>
                  <a:pt x="5390580" y="1783154"/>
                  <a:pt x="5390580" y="1539563"/>
                  <a:pt x="5540823" y="1389319"/>
                </a:cubicBezTo>
                <a:lnTo>
                  <a:pt x="6363505" y="566637"/>
                </a:lnTo>
                <a:cubicBezTo>
                  <a:pt x="6438626" y="491516"/>
                  <a:pt x="6537086" y="453955"/>
                  <a:pt x="6635544" y="453955"/>
                </a:cubicBezTo>
                <a:close/>
                <a:moveTo>
                  <a:pt x="4320554" y="370272"/>
                </a:moveTo>
                <a:cubicBezTo>
                  <a:pt x="4419011" y="370272"/>
                  <a:pt x="4517471" y="407832"/>
                  <a:pt x="4592593" y="482954"/>
                </a:cubicBezTo>
                <a:lnTo>
                  <a:pt x="4592592" y="482955"/>
                </a:lnTo>
                <a:cubicBezTo>
                  <a:pt x="4742835" y="633198"/>
                  <a:pt x="4742835" y="876789"/>
                  <a:pt x="4592592" y="1027032"/>
                </a:cubicBezTo>
                <a:lnTo>
                  <a:pt x="984263" y="4635359"/>
                </a:lnTo>
                <a:cubicBezTo>
                  <a:pt x="834019" y="4785603"/>
                  <a:pt x="590428" y="4785602"/>
                  <a:pt x="440184" y="4635359"/>
                </a:cubicBezTo>
                <a:lnTo>
                  <a:pt x="440186" y="4635359"/>
                </a:lnTo>
                <a:cubicBezTo>
                  <a:pt x="289942" y="4485117"/>
                  <a:pt x="289942" y="4241525"/>
                  <a:pt x="440186" y="4091282"/>
                </a:cubicBezTo>
                <a:lnTo>
                  <a:pt x="4048515" y="482954"/>
                </a:lnTo>
                <a:cubicBezTo>
                  <a:pt x="4123637" y="407832"/>
                  <a:pt x="4222095" y="370272"/>
                  <a:pt x="4320554" y="370272"/>
                </a:cubicBezTo>
                <a:close/>
                <a:moveTo>
                  <a:pt x="5907766" y="0"/>
                </a:moveTo>
                <a:cubicBezTo>
                  <a:pt x="6006224" y="0"/>
                  <a:pt x="6104683" y="37562"/>
                  <a:pt x="6179803" y="112683"/>
                </a:cubicBezTo>
                <a:lnTo>
                  <a:pt x="6179804" y="112683"/>
                </a:lnTo>
                <a:cubicBezTo>
                  <a:pt x="6330047" y="262927"/>
                  <a:pt x="6330047" y="506518"/>
                  <a:pt x="6179804" y="656761"/>
                </a:cubicBezTo>
                <a:lnTo>
                  <a:pt x="3698057" y="3138507"/>
                </a:lnTo>
                <a:cubicBezTo>
                  <a:pt x="3547813" y="3288750"/>
                  <a:pt x="3304221" y="3288750"/>
                  <a:pt x="3153979" y="3138507"/>
                </a:cubicBezTo>
                <a:lnTo>
                  <a:pt x="3153980" y="3138507"/>
                </a:lnTo>
                <a:cubicBezTo>
                  <a:pt x="3003736" y="2988265"/>
                  <a:pt x="3003737" y="2744673"/>
                  <a:pt x="3153980" y="2594430"/>
                </a:cubicBezTo>
                <a:lnTo>
                  <a:pt x="5635727" y="112683"/>
                </a:lnTo>
                <a:cubicBezTo>
                  <a:pt x="5710849" y="37561"/>
                  <a:pt x="5809307" y="0"/>
                  <a:pt x="5907766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193684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710648" y="1866828"/>
            <a:ext cx="4070074" cy="4028823"/>
          </a:xfrm>
          <a:custGeom>
            <a:avLst/>
            <a:gdLst>
              <a:gd name="connsiteX0" fmla="*/ 0 w 5009322"/>
              <a:gd name="connsiteY0" fmla="*/ 0 h 4028823"/>
              <a:gd name="connsiteX1" fmla="*/ 5009322 w 5009322"/>
              <a:gd name="connsiteY1" fmla="*/ 0 h 4028823"/>
              <a:gd name="connsiteX2" fmla="*/ 5009322 w 5009322"/>
              <a:gd name="connsiteY2" fmla="*/ 4028823 h 4028823"/>
              <a:gd name="connsiteX3" fmla="*/ 0 w 5009322"/>
              <a:gd name="connsiteY3" fmla="*/ 4028823 h 402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9322" h="4028823">
                <a:moveTo>
                  <a:pt x="0" y="0"/>
                </a:moveTo>
                <a:lnTo>
                  <a:pt x="5009322" y="0"/>
                </a:lnTo>
                <a:lnTo>
                  <a:pt x="5009322" y="4028823"/>
                </a:lnTo>
                <a:lnTo>
                  <a:pt x="0" y="402882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776551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3322007" y="1862531"/>
            <a:ext cx="4979652" cy="2132998"/>
          </a:xfrm>
          <a:custGeom>
            <a:avLst/>
            <a:gdLst>
              <a:gd name="connsiteX0" fmla="*/ 0 w 6128803"/>
              <a:gd name="connsiteY0" fmla="*/ 0 h 2132998"/>
              <a:gd name="connsiteX1" fmla="*/ 6128803 w 6128803"/>
              <a:gd name="connsiteY1" fmla="*/ 0 h 2132998"/>
              <a:gd name="connsiteX2" fmla="*/ 6128803 w 6128803"/>
              <a:gd name="connsiteY2" fmla="*/ 2132998 h 2132998"/>
              <a:gd name="connsiteX3" fmla="*/ 0 w 6128803"/>
              <a:gd name="connsiteY3" fmla="*/ 2132998 h 213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28803" h="2132998">
                <a:moveTo>
                  <a:pt x="0" y="0"/>
                </a:moveTo>
                <a:lnTo>
                  <a:pt x="6128803" y="0"/>
                </a:lnTo>
                <a:lnTo>
                  <a:pt x="6128803" y="2132998"/>
                </a:lnTo>
                <a:lnTo>
                  <a:pt x="0" y="2132998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9627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217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906000" cy="6857999"/>
          </a:xfrm>
          <a:custGeom>
            <a:avLst/>
            <a:gdLst>
              <a:gd name="connsiteX0" fmla="*/ 267462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4183383 h 6857999"/>
              <a:gd name="connsiteX3" fmla="*/ 9517384 w 12192000"/>
              <a:gd name="connsiteY3" fmla="*/ 6857999 h 6857999"/>
              <a:gd name="connsiteX4" fmla="*/ 0 w 12192000"/>
              <a:gd name="connsiteY4" fmla="*/ 6857999 h 6857999"/>
              <a:gd name="connsiteX5" fmla="*/ 0 w 12192000"/>
              <a:gd name="connsiteY5" fmla="*/ 267462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7999">
                <a:moveTo>
                  <a:pt x="2674620" y="0"/>
                </a:moveTo>
                <a:lnTo>
                  <a:pt x="12192000" y="0"/>
                </a:lnTo>
                <a:lnTo>
                  <a:pt x="12192000" y="4183383"/>
                </a:lnTo>
                <a:lnTo>
                  <a:pt x="9517384" y="6857999"/>
                </a:lnTo>
                <a:lnTo>
                  <a:pt x="0" y="6857999"/>
                </a:lnTo>
                <a:lnTo>
                  <a:pt x="0" y="2674620"/>
                </a:ln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688884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34552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106687" y="1471631"/>
            <a:ext cx="2837205" cy="3491944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534398" y="247649"/>
            <a:ext cx="2837205" cy="3491944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962109" y="1345633"/>
            <a:ext cx="2837205" cy="3491944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60084959"/>
      </p:ext>
    </p:extLst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920949" y="2141261"/>
            <a:ext cx="3872796" cy="2541865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18019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54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72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41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976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22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100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36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61A69E-C01B-49A7-AA1B-84C135F98A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2/7/2022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C7ABAA-86FD-4D20-B62E-54634BA94BBC}" type="slidenum">
              <a:rPr lang="en-US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661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70" r:id="rId20"/>
    <p:sldLayoutId id="2147483671" r:id="rId21"/>
    <p:sldLayoutId id="2147483672" r:id="rId22"/>
    <p:sldLayoutId id="2147483674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1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500" y="1303337"/>
            <a:ext cx="4445000" cy="555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Рисунок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906001" cy="962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Рисунок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5506" y="-30628"/>
            <a:ext cx="103505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TextBox 31"/>
          <p:cNvSpPr txBox="1">
            <a:spLocks noChangeArrowheads="1"/>
          </p:cNvSpPr>
          <p:nvPr/>
        </p:nvSpPr>
        <p:spPr bwMode="auto">
          <a:xfrm>
            <a:off x="1138237" y="159152"/>
            <a:ext cx="745729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«Точки соприкосновения» субъектов малого и среднего предпринимательства</a:t>
            </a: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органами внешнего финансового контроля</a:t>
            </a:r>
            <a:endParaRPr lang="en-US" altLang="ru-RU" sz="16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https://ecologyofrussia.ru/upload/iblock/f0b/r19f956d251pmqrn9bxc663e22a69i8f/natsproek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" name="Picture 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56" y="-690"/>
            <a:ext cx="712381" cy="989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3" y="1132110"/>
            <a:ext cx="1977459" cy="1484043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221822" y="2050728"/>
            <a:ext cx="75802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проект «Создание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благоприятных условий для осуществления деятельности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гражданами» - финансирование в 2022 году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4,5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 рублей.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068038" y="1268994"/>
            <a:ext cx="1537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068038" y="1761437"/>
            <a:ext cx="1537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2221822" y="1515216"/>
            <a:ext cx="75802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проект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«Создание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легкого старта и комфортного ведения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бизнеса»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финансирование в 2022 году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30,0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 рублей.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221822" y="1018712"/>
            <a:ext cx="75802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проект «Акселерация субъектов малого и среднего предпринимательства» 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2022 году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84,9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2068082" y="2317186"/>
            <a:ext cx="15373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115" y="2711645"/>
            <a:ext cx="2095392" cy="1569798"/>
          </a:xfrm>
          <a:prstGeom prst="rect">
            <a:avLst/>
          </a:prstGeom>
        </p:spPr>
      </p:pic>
      <p:sp>
        <p:nvSpPr>
          <p:cNvPr id="31" name="Прямоугольник 30"/>
          <p:cNvSpPr/>
          <p:nvPr/>
        </p:nvSpPr>
        <p:spPr>
          <a:xfrm>
            <a:off x="161146" y="2994603"/>
            <a:ext cx="7446768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>
              <a:lnSpc>
                <a:spcPct val="120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сельскохозяйственных производителей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реализации государственной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«Развитие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хозяйства и регулирование рынков сельскохозяйственной продукции, сырья и продовольствия Липецкой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утвержденной постановлением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Липецкой области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28.10.2013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№485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44500" algn="just">
              <a:lnSpc>
                <a:spcPct val="120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обеспечение 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 году -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927,0 млн рублей.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65113" algn="just">
              <a:lnSpc>
                <a:spcPct val="120000"/>
              </a:lnSpc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11" y="4510721"/>
            <a:ext cx="2322371" cy="1548247"/>
          </a:xfrm>
          <a:prstGeom prst="rect">
            <a:avLst/>
          </a:prstGeom>
        </p:spPr>
      </p:pic>
      <p:sp>
        <p:nvSpPr>
          <p:cNvPr id="35" name="Прямоугольник 34"/>
          <p:cNvSpPr/>
          <p:nvPr/>
        </p:nvSpPr>
        <p:spPr>
          <a:xfrm>
            <a:off x="2400182" y="4646050"/>
            <a:ext cx="7389029" cy="1902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4500" algn="just">
              <a:lnSpc>
                <a:spcPct val="120000"/>
              </a:lnSpc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уровня и качества жизни сельского населения на основе развития социальной инфраструктуры и инженерного обустройства населенных пунктов, расположенных в сельской местности,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реализации государственной программы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«Комплексное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сельских территорий Липецкой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области», утвержденной постановлением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Липецкой области от 26.11.2019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№498.</a:t>
            </a:r>
          </a:p>
          <a:p>
            <a:pPr indent="444500" algn="just">
              <a:lnSpc>
                <a:spcPct val="1200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обеспечение в 2022 году -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655,5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 рублей.</a:t>
            </a:r>
          </a:p>
          <a:p>
            <a:pPr indent="444500" algn="just">
              <a:lnSpc>
                <a:spcPct val="120000"/>
              </a:lnSpc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687201" y="2856924"/>
            <a:ext cx="67989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2625672" y="4631821"/>
            <a:ext cx="6723427" cy="268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8160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500" y="1303337"/>
            <a:ext cx="4445000" cy="555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Рисунок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906001" cy="962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Рисунок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5506" y="-30628"/>
            <a:ext cx="103505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TextBox 31"/>
          <p:cNvSpPr txBox="1">
            <a:spLocks noChangeArrowheads="1"/>
          </p:cNvSpPr>
          <p:nvPr/>
        </p:nvSpPr>
        <p:spPr bwMode="auto">
          <a:xfrm>
            <a:off x="1627981" y="282740"/>
            <a:ext cx="61896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Контрольно-счетная палата Липецкой области</a:t>
            </a:r>
            <a:endParaRPr lang="en-US" altLang="ru-RU" sz="2200" b="1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https://ecologyofrussia.ru/upload/iblock/f0b/r19f956d251pmqrn9bxc663e22a69i8f/natsproekt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581004" y="1017183"/>
            <a:ext cx="79682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пунктом 3 части 3 статьи 78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БК РФ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акты,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регулирующие предоставление субсидий юридическим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лицам,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индивидуальным предпринимателям, а также физическим лицам - производителям товаров, работ,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услуг,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определять порядок возврата 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соответствующий бюджет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нарушения условий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установленных при 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предоставлении!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8" y="988338"/>
            <a:ext cx="1512136" cy="143656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500" y="2874671"/>
            <a:ext cx="2071296" cy="1553472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49073" y="3847662"/>
            <a:ext cx="70358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15.15.5. Нарушение условий предоставления субсидий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9073" y="4068855"/>
            <a:ext cx="70892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наложение административного штрафа на граждан и должностных лиц в размере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десяти тысяч до тридцати тысяч рублей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на юридических лиц -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 до 12 процентов суммы полученной субсидии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57696" y="2368030"/>
            <a:ext cx="69985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15.14. Нецелевое использование бюджетных средств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7696" y="2649214"/>
            <a:ext cx="73723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влечет наложение административного штрафа на должностных лиц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размере от двадцати тысяч до пятидесяти тысяч рублей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дисквалификацию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срок от одного года до трех лет; на юридических лиц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 5 до 25 процентов суммы средств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полученных из бюджета бюджетной системы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использованных не по целевому назначению.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8" y="5091223"/>
            <a:ext cx="2025788" cy="1348274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106537" y="4946169"/>
            <a:ext cx="75383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285.1. Нецелевое расходование бюджетных средств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127898" y="5233715"/>
            <a:ext cx="74569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наказывается штрафом в размере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ста тысяч 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либо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лишением свободы на срок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пяти 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08191" y="5769231"/>
            <a:ext cx="75383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159.2. Мошенничество при получении выплат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2114363" y="6050447"/>
            <a:ext cx="74569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наказывается штрафом в размере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ста тысяч 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либо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лишением свободы на срок 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десяти лет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78656" y="2424907"/>
            <a:ext cx="82602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78656" y="4955580"/>
            <a:ext cx="82602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56" y="-690"/>
            <a:ext cx="712381" cy="989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198533"/>
      </p:ext>
    </p:extLst>
  </p:cSld>
  <p:clrMapOvr>
    <a:masterClrMapping/>
  </p:clrMapOvr>
</p:sld>
</file>

<file path=ppt/theme/theme1.xml><?xml version="1.0" encoding="utf-8"?>
<a:theme xmlns:a="http://schemas.openxmlformats.org/drawingml/2006/main" name="Lipeck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382</Words>
  <Application>Microsoft Office PowerPoint</Application>
  <PresentationFormat>Лист A4 (210x297 мм)</PresentationFormat>
  <Paragraphs>21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Lipeck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 Лазарев</dc:creator>
  <cp:lastModifiedBy>Александр Лазарев</cp:lastModifiedBy>
  <cp:revision>38</cp:revision>
  <dcterms:created xsi:type="dcterms:W3CDTF">2021-09-23T09:35:04Z</dcterms:created>
  <dcterms:modified xsi:type="dcterms:W3CDTF">2022-02-07T08:00:59Z</dcterms:modified>
</cp:coreProperties>
</file>